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1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402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17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86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05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4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0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3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3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32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71171-2306-4F52-947D-9172D0715982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843C-1CB1-491F-8992-226B87A0B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85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Public Forum Debate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 Forensics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78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Grand Crossfire (All debaters--2</a:t>
            </a:r>
            <a:br>
              <a:rPr lang="en-US" i="1" dirty="0" smtClean="0"/>
            </a:br>
            <a:r>
              <a:rPr lang="en-US" i="1" dirty="0" smtClean="0"/>
              <a:t>minutes)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/>
              <a:t>four debaters can ask and </a:t>
            </a:r>
            <a:r>
              <a:rPr lang="en-US" dirty="0" smtClean="0"/>
              <a:t>answer questions </a:t>
            </a:r>
            <a:r>
              <a:rPr lang="en-US" dirty="0"/>
              <a:t>of </a:t>
            </a:r>
            <a:r>
              <a:rPr lang="en-US" dirty="0" smtClean="0"/>
              <a:t>each other</a:t>
            </a:r>
            <a:r>
              <a:rPr lang="en-US" dirty="0"/>
              <a:t>.</a:t>
            </a:r>
          </a:p>
          <a:p>
            <a:r>
              <a:rPr lang="en-US" dirty="0"/>
              <a:t>The speaker who gave the first final focus speech can </a:t>
            </a:r>
            <a:r>
              <a:rPr lang="en-US" dirty="0" smtClean="0"/>
              <a:t>ask the </a:t>
            </a:r>
            <a:r>
              <a:rPr lang="en-US" dirty="0"/>
              <a:t>first question.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Prep Time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</a:t>
            </a:r>
            <a:r>
              <a:rPr lang="en-US" dirty="0"/>
              <a:t>team has a total of two minutes of preparation </a:t>
            </a:r>
            <a:r>
              <a:rPr lang="en-US" dirty="0" smtClean="0"/>
              <a:t>time which </a:t>
            </a:r>
            <a:r>
              <a:rPr lang="en-US" dirty="0"/>
              <a:t>they can use before any of their speeches.</a:t>
            </a:r>
          </a:p>
          <a:p>
            <a:r>
              <a:rPr lang="en-US" dirty="0"/>
              <a:t>The time can be used to plot arguments or refutations.</a:t>
            </a:r>
          </a:p>
          <a:p>
            <a:r>
              <a:rPr lang="en-US" dirty="0"/>
              <a:t>The two minutes can be used in whatever increments </a:t>
            </a:r>
            <a:r>
              <a:rPr lang="en-US" dirty="0" smtClean="0"/>
              <a:t>the team </a:t>
            </a:r>
            <a:r>
              <a:rPr lang="en-US" dirty="0"/>
              <a:t>chooses.</a:t>
            </a:r>
          </a:p>
          <a:p>
            <a:r>
              <a:rPr lang="en-US" dirty="0"/>
              <a:t>The team must ask the judge to use their prep time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What is public forum debate?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Style </a:t>
            </a:r>
            <a:r>
              <a:rPr lang="en-US" dirty="0"/>
              <a:t>of debate compared to a nationally-televised </a:t>
            </a:r>
            <a:r>
              <a:rPr lang="en-US" dirty="0" smtClean="0"/>
              <a:t>debate, like </a:t>
            </a:r>
            <a:r>
              <a:rPr lang="en-US" i="1" dirty="0"/>
              <a:t>Crossfire </a:t>
            </a:r>
            <a:r>
              <a:rPr lang="en-US" dirty="0"/>
              <a:t>.</a:t>
            </a:r>
          </a:p>
          <a:p>
            <a:r>
              <a:rPr lang="en-US" dirty="0"/>
              <a:t>Debaters argue an issue of national importance in </a:t>
            </a:r>
            <a:r>
              <a:rPr lang="en-US" dirty="0" smtClean="0"/>
              <a:t>terms that </a:t>
            </a:r>
            <a:r>
              <a:rPr lang="en-US" dirty="0"/>
              <a:t>a "common" or "lay" person would understand.</a:t>
            </a:r>
          </a:p>
          <a:p>
            <a:r>
              <a:rPr lang="en-US" dirty="0"/>
              <a:t>Teams of two alternate speeches for their side.</a:t>
            </a:r>
          </a:p>
          <a:p>
            <a:r>
              <a:rPr lang="en-US" dirty="0"/>
              <a:t>Successful debaters make persuasive and </a:t>
            </a:r>
            <a:r>
              <a:rPr lang="en-US" dirty="0" smtClean="0"/>
              <a:t>logical arguments </a:t>
            </a:r>
            <a:r>
              <a:rPr lang="en-US" dirty="0"/>
              <a:t>that is accessible to a wide variety of audiences.</a:t>
            </a:r>
          </a:p>
        </p:txBody>
      </p:sp>
    </p:spTree>
    <p:extLst>
      <p:ext uri="{BB962C8B-B14F-4D97-AF65-F5344CB8AC3E}">
        <p14:creationId xmlns:p14="http://schemas.microsoft.com/office/powerpoint/2010/main" val="157271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How does public forum debate work?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debate round starts with a coin flip:</a:t>
            </a:r>
          </a:p>
          <a:p>
            <a:pPr lvl="1"/>
            <a:r>
              <a:rPr lang="en-US" dirty="0"/>
              <a:t>Winner chooses either the speaking order or pro/con</a:t>
            </a:r>
          </a:p>
          <a:p>
            <a:pPr lvl="1"/>
            <a:r>
              <a:rPr lang="en-US" dirty="0"/>
              <a:t>side of the issue.</a:t>
            </a:r>
          </a:p>
          <a:p>
            <a:pPr lvl="1"/>
            <a:r>
              <a:rPr lang="en-US" dirty="0"/>
              <a:t>Loser decides the other</a:t>
            </a:r>
          </a:p>
          <a:p>
            <a:pPr lvl="1"/>
            <a:r>
              <a:rPr lang="en-US" dirty="0"/>
              <a:t>Example: winning team chooses pro side, the </a:t>
            </a:r>
            <a:r>
              <a:rPr lang="en-US" dirty="0" smtClean="0"/>
              <a:t>losing team </a:t>
            </a:r>
            <a:r>
              <a:rPr lang="en-US" dirty="0"/>
              <a:t>decides speaking order</a:t>
            </a:r>
          </a:p>
          <a:p>
            <a:r>
              <a:rPr lang="en-US" dirty="0"/>
              <a:t>Public forum debate involves three types of speeches:</a:t>
            </a:r>
          </a:p>
          <a:p>
            <a:pPr lvl="1"/>
            <a:r>
              <a:rPr lang="en-US" b="1" dirty="0"/>
              <a:t>Constructive </a:t>
            </a:r>
            <a:r>
              <a:rPr lang="en-US" dirty="0"/>
              <a:t>speech (team builds their argument</a:t>
            </a:r>
          </a:p>
          <a:p>
            <a:pPr lvl="1"/>
            <a:r>
              <a:rPr lang="en-US" dirty="0"/>
              <a:t>for/against the issue)</a:t>
            </a:r>
          </a:p>
          <a:p>
            <a:pPr lvl="1"/>
            <a:r>
              <a:rPr lang="en-US" b="1" dirty="0"/>
              <a:t>Rebuttal </a:t>
            </a:r>
            <a:r>
              <a:rPr lang="en-US" dirty="0"/>
              <a:t>speech (team refutes opponent's arguments)</a:t>
            </a:r>
          </a:p>
          <a:p>
            <a:pPr lvl="1"/>
            <a:r>
              <a:rPr lang="en-US" b="1" dirty="0"/>
              <a:t>Summary </a:t>
            </a:r>
            <a:r>
              <a:rPr lang="en-US" dirty="0"/>
              <a:t>speech (closing argument/last shot speech)</a:t>
            </a:r>
          </a:p>
          <a:p>
            <a:r>
              <a:rPr lang="en-US" dirty="0"/>
              <a:t>Crossfire round: Teams question each other in order to</a:t>
            </a:r>
          </a:p>
          <a:p>
            <a:pPr marL="0" indent="0">
              <a:buNone/>
            </a:pPr>
            <a:r>
              <a:rPr lang="en-US" dirty="0"/>
              <a:t>reveal weaknesses in each other's arguments.</a:t>
            </a:r>
          </a:p>
          <a:p>
            <a:pPr lvl="1"/>
            <a:r>
              <a:rPr lang="en-US" dirty="0"/>
              <a:t>Each debate round has three chances for crossfire</a:t>
            </a:r>
          </a:p>
          <a:p>
            <a:r>
              <a:rPr lang="en-US" dirty="0"/>
              <a:t>All speakers speak at a podium facing the audience.</a:t>
            </a:r>
          </a:p>
        </p:txBody>
      </p:sp>
    </p:spTree>
    <p:extLst>
      <p:ext uri="{BB962C8B-B14F-4D97-AF65-F5344CB8AC3E}">
        <p14:creationId xmlns:p14="http://schemas.microsoft.com/office/powerpoint/2010/main" val="290988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Speech and timing schedule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Team </a:t>
            </a:r>
            <a:r>
              <a:rPr lang="en-US" dirty="0"/>
              <a:t>A: First Speaker: Constructive Speech: 3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Team B: First Speaker: Constructive Speech: 3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Crossfire: Between first speakers only: 2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Team A: Second Speaker: Rebuttal: 3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Team B: Second Speaker: Rebuttal: 3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Crossfire: Between second speakers: 2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Team A: First Speaker: Final Focus: 2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Team B: First Speaker: Final Focus: 2 minutes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Grand crossfire: All speakers: 2 minutes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Constructive Speeches (First speakers</a:t>
            </a:r>
            <a:br>
              <a:rPr lang="en-US" i="1" dirty="0" smtClean="0"/>
            </a:br>
            <a:r>
              <a:rPr lang="en-US" i="1" dirty="0" smtClean="0"/>
              <a:t>only--3 minutes)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First </a:t>
            </a:r>
            <a:r>
              <a:rPr lang="en-US" dirty="0"/>
              <a:t>speakers give arguments for or against the topic,</a:t>
            </a:r>
          </a:p>
          <a:p>
            <a:pPr marL="0" indent="0">
              <a:buNone/>
            </a:pPr>
            <a:r>
              <a:rPr lang="en-US" dirty="0"/>
              <a:t>depending on which side the team is speaking for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Material is prepared in advanced and memorization is </a:t>
            </a:r>
            <a:r>
              <a:rPr lang="en-US" dirty="0" smtClean="0"/>
              <a:t>not required.</a:t>
            </a:r>
          </a:p>
          <a:p>
            <a:endParaRPr lang="en-US" dirty="0"/>
          </a:p>
          <a:p>
            <a:r>
              <a:rPr lang="en-US" dirty="0"/>
              <a:t>Constructive speeches must correctly cite at least three</a:t>
            </a:r>
          </a:p>
          <a:p>
            <a:pPr marL="0" indent="0">
              <a:buNone/>
            </a:pPr>
            <a:r>
              <a:rPr lang="en-US" dirty="0"/>
              <a:t>sources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Constructive speeches are usually given by the least</a:t>
            </a:r>
          </a:p>
          <a:p>
            <a:pPr marL="0" indent="0">
              <a:buNone/>
            </a:pPr>
            <a:r>
              <a:rPr lang="en-US" dirty="0"/>
              <a:t>confident/least experienced team member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First Crossfire (first speakers only--2</a:t>
            </a:r>
            <a:br>
              <a:rPr lang="en-US" i="1" dirty="0" smtClean="0"/>
            </a:br>
            <a:r>
              <a:rPr lang="en-US" i="1" dirty="0" smtClean="0"/>
              <a:t>minutes)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Crossfire </a:t>
            </a:r>
            <a:r>
              <a:rPr lang="en-US" dirty="0"/>
              <a:t>begins after both constructive speeches </a:t>
            </a:r>
            <a:r>
              <a:rPr lang="en-US" dirty="0" smtClean="0"/>
              <a:t>have been </a:t>
            </a:r>
            <a:r>
              <a:rPr lang="en-US" dirty="0"/>
              <a:t>given.</a:t>
            </a:r>
          </a:p>
          <a:p>
            <a:pPr lvl="1"/>
            <a:r>
              <a:rPr lang="en-US" dirty="0"/>
              <a:t>Team A's first speaker will ask the first question of </a:t>
            </a:r>
            <a:r>
              <a:rPr lang="en-US" dirty="0" smtClean="0"/>
              <a:t>Team B's </a:t>
            </a:r>
            <a:r>
              <a:rPr lang="en-US" dirty="0"/>
              <a:t>first speaker.</a:t>
            </a:r>
          </a:p>
          <a:p>
            <a:pPr lvl="1"/>
            <a:r>
              <a:rPr lang="en-US" dirty="0"/>
              <a:t>Other team members are not permitted to talk during </a:t>
            </a:r>
            <a:r>
              <a:rPr lang="en-US" dirty="0" smtClean="0"/>
              <a:t>this crossfire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Functions like a cross-examination, teams may </a:t>
            </a:r>
            <a:r>
              <a:rPr lang="en-US" dirty="0" smtClean="0"/>
              <a:t>attack each </a:t>
            </a:r>
            <a:r>
              <a:rPr lang="en-US" dirty="0"/>
              <a:t>other arguments and question the AREs of </a:t>
            </a:r>
            <a:r>
              <a:rPr lang="en-US" dirty="0" smtClean="0"/>
              <a:t>the other </a:t>
            </a:r>
            <a:r>
              <a:rPr lang="en-US" dirty="0"/>
              <a:t>team.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Rebuttal Speeches (second speakers</a:t>
            </a:r>
            <a:br>
              <a:rPr lang="en-US" i="1" dirty="0" smtClean="0"/>
            </a:br>
            <a:r>
              <a:rPr lang="en-US" i="1" dirty="0" smtClean="0"/>
              <a:t>only--3 minutes)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Rebuttal </a:t>
            </a:r>
            <a:r>
              <a:rPr lang="en-US" dirty="0"/>
              <a:t>speeches serve two functions:</a:t>
            </a:r>
          </a:p>
          <a:p>
            <a:pPr lvl="1"/>
            <a:r>
              <a:rPr lang="en-US" dirty="0"/>
              <a:t>Refute all arguments of the opponent's </a:t>
            </a:r>
            <a:r>
              <a:rPr lang="en-US" dirty="0" smtClean="0"/>
              <a:t>constructive speech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Use the 4-step refutation method</a:t>
            </a:r>
          </a:p>
          <a:p>
            <a:pPr lvl="2"/>
            <a:r>
              <a:rPr lang="en-US" dirty="0"/>
              <a:t>Must address EACH argument</a:t>
            </a:r>
          </a:p>
          <a:p>
            <a:pPr lvl="2"/>
            <a:r>
              <a:rPr lang="en-US" dirty="0"/>
              <a:t>Use disadvantage/counterplan, attack </a:t>
            </a:r>
            <a:r>
              <a:rPr lang="en-US" dirty="0" smtClean="0"/>
              <a:t>AREs, sources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Build up your team's arguments.</a:t>
            </a:r>
          </a:p>
          <a:p>
            <a:pPr lvl="2"/>
            <a:r>
              <a:rPr lang="en-US" dirty="0"/>
              <a:t>Introduce new AREs to the debate.</a:t>
            </a:r>
          </a:p>
          <a:p>
            <a:pPr lvl="2"/>
            <a:r>
              <a:rPr lang="en-US" dirty="0"/>
              <a:t>Repeat and emphasize existing AREs from </a:t>
            </a:r>
            <a:r>
              <a:rPr lang="en-US" dirty="0" smtClean="0"/>
              <a:t>your constructive </a:t>
            </a:r>
            <a:r>
              <a:rPr lang="en-US" dirty="0"/>
              <a:t>speech.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2nd Crossfire (second speakers only--2</a:t>
            </a:r>
            <a:br>
              <a:rPr lang="en-US" i="1" dirty="0" smtClean="0"/>
            </a:br>
            <a:r>
              <a:rPr lang="en-US" i="1" dirty="0" smtClean="0"/>
              <a:t>minutes)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Crossfire </a:t>
            </a:r>
            <a:r>
              <a:rPr lang="en-US" dirty="0"/>
              <a:t>begins after both constructive speeches have</a:t>
            </a:r>
          </a:p>
          <a:p>
            <a:r>
              <a:rPr lang="en-US" dirty="0"/>
              <a:t>been given.</a:t>
            </a:r>
          </a:p>
          <a:p>
            <a:pPr lvl="1"/>
            <a:r>
              <a:rPr lang="en-US" dirty="0"/>
              <a:t>Team A's second speaker will ask the first </a:t>
            </a:r>
            <a:r>
              <a:rPr lang="en-US" dirty="0" smtClean="0"/>
              <a:t>question of </a:t>
            </a:r>
            <a:r>
              <a:rPr lang="en-US" dirty="0"/>
              <a:t>Team B's second speaker.</a:t>
            </a:r>
          </a:p>
          <a:p>
            <a:pPr lvl="1"/>
            <a:r>
              <a:rPr lang="en-US" dirty="0"/>
              <a:t>Other team members are not permitted to talk </a:t>
            </a:r>
            <a:r>
              <a:rPr lang="en-US" dirty="0" smtClean="0"/>
              <a:t>during this </a:t>
            </a:r>
            <a:r>
              <a:rPr lang="en-US" dirty="0"/>
              <a:t>crossfire.</a:t>
            </a:r>
          </a:p>
          <a:p>
            <a:pPr lvl="1"/>
            <a:r>
              <a:rPr lang="en-US" dirty="0"/>
              <a:t>Functions like a cross-examination, teams </a:t>
            </a:r>
            <a:r>
              <a:rPr lang="en-US" dirty="0" smtClean="0"/>
              <a:t>may attack </a:t>
            </a:r>
            <a:r>
              <a:rPr lang="en-US" dirty="0"/>
              <a:t>each other arguments and question the </a:t>
            </a:r>
            <a:r>
              <a:rPr lang="en-US" dirty="0" smtClean="0"/>
              <a:t>AREs of </a:t>
            </a:r>
            <a:r>
              <a:rPr lang="en-US" dirty="0"/>
              <a:t>the other team.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Focus Speech (first speakers</a:t>
            </a:r>
            <a:br>
              <a:rPr lang="en-US" dirty="0" smtClean="0"/>
            </a:br>
            <a:r>
              <a:rPr lang="en-US" dirty="0" smtClean="0"/>
              <a:t>only--2 minutes)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Each </a:t>
            </a:r>
            <a:r>
              <a:rPr lang="en-US" dirty="0"/>
              <a:t>team is given one last chance to explain exactly </a:t>
            </a:r>
            <a:r>
              <a:rPr lang="en-US" dirty="0" smtClean="0"/>
              <a:t>why his/her </a:t>
            </a:r>
            <a:r>
              <a:rPr lang="en-US" dirty="0"/>
              <a:t>team has won the debate.</a:t>
            </a:r>
          </a:p>
          <a:p>
            <a:r>
              <a:rPr lang="en-US" dirty="0"/>
              <a:t>No new arguments may be introduced, but new evidence </a:t>
            </a:r>
            <a:r>
              <a:rPr lang="en-US" dirty="0" smtClean="0"/>
              <a:t>for previous </a:t>
            </a:r>
            <a:r>
              <a:rPr lang="en-US" dirty="0"/>
              <a:t>arguments may be used.</a:t>
            </a:r>
          </a:p>
          <a:p>
            <a:r>
              <a:rPr lang="en-US" dirty="0"/>
              <a:t>Review major arguments for your team's side of the </a:t>
            </a:r>
            <a:r>
              <a:rPr lang="en-US" dirty="0" smtClean="0"/>
              <a:t>debate, and </a:t>
            </a:r>
            <a:r>
              <a:rPr lang="en-US" dirty="0"/>
              <a:t>explain why your opponent's arguments are not </a:t>
            </a:r>
            <a:r>
              <a:rPr lang="en-US" dirty="0" smtClean="0"/>
              <a:t>good enough </a:t>
            </a:r>
            <a:r>
              <a:rPr lang="en-US" dirty="0"/>
              <a:t>to win the debate.</a:t>
            </a:r>
          </a:p>
          <a:p>
            <a:r>
              <a:rPr lang="en-US" dirty="0"/>
              <a:t>Ask the judge to vote for your team.</a:t>
            </a:r>
          </a:p>
        </p:txBody>
      </p:sp>
    </p:spTree>
    <p:extLst>
      <p:ext uri="{BB962C8B-B14F-4D97-AF65-F5344CB8AC3E}">
        <p14:creationId xmlns:p14="http://schemas.microsoft.com/office/powerpoint/2010/main" val="2959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698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Public Forum Debate</vt:lpstr>
      <vt:lpstr>What is public forum debate? </vt:lpstr>
      <vt:lpstr>How does public forum debate work? </vt:lpstr>
      <vt:lpstr>Speech and timing schedule </vt:lpstr>
      <vt:lpstr>Constructive Speeches (First speakers only--3 minutes) </vt:lpstr>
      <vt:lpstr>First Crossfire (first speakers only--2 minutes) </vt:lpstr>
      <vt:lpstr>Rebuttal Speeches (second speakers only--3 minutes) </vt:lpstr>
      <vt:lpstr>2nd Crossfire (second speakers only--2 minutes) </vt:lpstr>
      <vt:lpstr>Final Focus Speech (first speakers only--2 minutes) </vt:lpstr>
      <vt:lpstr>Grand Crossfire (All debaters--2 minutes) </vt:lpstr>
      <vt:lpstr>Prep Time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Forum Debate</dc:title>
  <dc:creator>Amanda Sitter</dc:creator>
  <cp:lastModifiedBy>Amanda Sitter</cp:lastModifiedBy>
  <cp:revision>3</cp:revision>
  <dcterms:created xsi:type="dcterms:W3CDTF">2014-12-12T12:41:04Z</dcterms:created>
  <dcterms:modified xsi:type="dcterms:W3CDTF">2014-12-12T14:42:51Z</dcterms:modified>
</cp:coreProperties>
</file>